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14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F532-40AD-4ED9-9281-4B1EE1324A74}" type="datetimeFigureOut">
              <a:rPr kumimoji="1" lang="ja-JP" altLang="en-US" smtClean="0"/>
              <a:t>2024/2/13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C03D-E716-416F-80E2-C21EF488F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505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F532-40AD-4ED9-9281-4B1EE1324A74}" type="datetimeFigureOut">
              <a:rPr kumimoji="1" lang="ja-JP" altLang="en-US" smtClean="0"/>
              <a:t>2024/2/13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C03D-E716-416F-80E2-C21EF488F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218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F532-40AD-4ED9-9281-4B1EE1324A74}" type="datetimeFigureOut">
              <a:rPr kumimoji="1" lang="ja-JP" altLang="en-US" smtClean="0"/>
              <a:t>2024/2/13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C03D-E716-416F-80E2-C21EF488F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2675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F532-40AD-4ED9-9281-4B1EE1324A74}" type="datetimeFigureOut">
              <a:rPr kumimoji="1" lang="ja-JP" altLang="en-US" smtClean="0"/>
              <a:t>2024/2/13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C03D-E716-416F-80E2-C21EF488F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1162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F532-40AD-4ED9-9281-4B1EE1324A74}" type="datetimeFigureOut">
              <a:rPr kumimoji="1" lang="ja-JP" altLang="en-US" smtClean="0"/>
              <a:t>2024/2/13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C03D-E716-416F-80E2-C21EF488F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508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F532-40AD-4ED9-9281-4B1EE1324A74}" type="datetimeFigureOut">
              <a:rPr kumimoji="1" lang="ja-JP" altLang="en-US" smtClean="0"/>
              <a:t>2024/2/13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C03D-E716-416F-80E2-C21EF488F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0043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F532-40AD-4ED9-9281-4B1EE1324A74}" type="datetimeFigureOut">
              <a:rPr kumimoji="1" lang="ja-JP" altLang="en-US" smtClean="0"/>
              <a:t>2024/2/13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C03D-E716-416F-80E2-C21EF488F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877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F532-40AD-4ED9-9281-4B1EE1324A74}" type="datetimeFigureOut">
              <a:rPr kumimoji="1" lang="ja-JP" altLang="en-US" smtClean="0"/>
              <a:t>2024/2/13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C03D-E716-416F-80E2-C21EF488F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0136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F532-40AD-4ED9-9281-4B1EE1324A74}" type="datetimeFigureOut">
              <a:rPr kumimoji="1" lang="ja-JP" altLang="en-US" smtClean="0"/>
              <a:t>2024/2/13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C03D-E716-416F-80E2-C21EF488F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4836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F532-40AD-4ED9-9281-4B1EE1324A74}" type="datetimeFigureOut">
              <a:rPr kumimoji="1" lang="ja-JP" altLang="en-US" smtClean="0"/>
              <a:t>2024/2/13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C03D-E716-416F-80E2-C21EF488F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6398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CF532-40AD-4ED9-9281-4B1EE1324A74}" type="datetimeFigureOut">
              <a:rPr kumimoji="1" lang="ja-JP" altLang="en-US" smtClean="0"/>
              <a:t>2024/2/13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C03D-E716-416F-80E2-C21EF488F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7412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CF532-40AD-4ED9-9281-4B1EE1324A74}" type="datetimeFigureOut">
              <a:rPr kumimoji="1" lang="ja-JP" altLang="en-US" smtClean="0"/>
              <a:t>2024/2/13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2C03D-E716-416F-80E2-C21EF488FB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4099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7083"/>
            <a:ext cx="12196724" cy="6300917"/>
          </a:xfrm>
          <a:prstGeom prst="rect">
            <a:avLst/>
          </a:prstGeom>
        </p:spPr>
      </p:pic>
      <p:sp>
        <p:nvSpPr>
          <p:cNvPr id="11" name="正方形/長方形 10"/>
          <p:cNvSpPr/>
          <p:nvPr/>
        </p:nvSpPr>
        <p:spPr>
          <a:xfrm rot="16200000">
            <a:off x="4950458" y="-5510236"/>
            <a:ext cx="2300920" cy="1237881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0"/>
                  <a:lumOff val="100000"/>
                  <a:alpha val="0"/>
                </a:schemeClr>
              </a:gs>
              <a:gs pos="34000">
                <a:schemeClr val="bg1">
                  <a:lumMod val="23000"/>
                  <a:lumOff val="77000"/>
                  <a:alpha val="80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/>
          <p:cNvGrpSpPr/>
          <p:nvPr/>
        </p:nvGrpSpPr>
        <p:grpSpPr>
          <a:xfrm>
            <a:off x="1558257" y="1225209"/>
            <a:ext cx="9387201" cy="1621231"/>
            <a:chOff x="1371600" y="4938976"/>
            <a:chExt cx="9387201" cy="1621231"/>
          </a:xfrm>
        </p:grpSpPr>
        <p:sp>
          <p:nvSpPr>
            <p:cNvPr id="4" name="テキスト ボックス 3"/>
            <p:cNvSpPr txBox="1"/>
            <p:nvPr/>
          </p:nvSpPr>
          <p:spPr>
            <a:xfrm>
              <a:off x="1443355" y="4938976"/>
              <a:ext cx="931544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3200" dirty="0" smtClean="0">
                  <a:effectLst>
                    <a:glow rad="190500">
                      <a:schemeClr val="bg1"/>
                    </a:glow>
                  </a:effectLst>
                </a:rPr>
                <a:t>Ø0.5</a:t>
              </a:r>
              <a:r>
                <a:rPr kumimoji="1" lang="ja-JP" altLang="en-US" sz="3200" dirty="0" smtClean="0">
                  <a:effectLst>
                    <a:glow rad="190500">
                      <a:schemeClr val="bg1"/>
                    </a:glow>
                  </a:effectLst>
                </a:rPr>
                <a:t>以下のニードル形状部品への薄膜形成技術</a:t>
              </a:r>
              <a:endParaRPr kumimoji="1" lang="en-US" altLang="ja-JP" sz="3200" dirty="0" smtClean="0">
                <a:effectLst>
                  <a:glow rad="190500">
                    <a:schemeClr val="bg1"/>
                  </a:glow>
                </a:effectLst>
              </a:endParaRPr>
            </a:p>
            <a:p>
              <a:pPr algn="ctr"/>
              <a:endParaRPr lang="en-US" altLang="ja-JP" sz="2400" dirty="0" smtClean="0">
                <a:effectLst>
                  <a:glow rad="190500">
                    <a:schemeClr val="bg1"/>
                  </a:glow>
                </a:effectLst>
              </a:endParaRPr>
            </a:p>
            <a:p>
              <a:pPr algn="ctr"/>
              <a:r>
                <a:rPr lang="ja-JP" altLang="en-US" sz="2400" dirty="0" smtClean="0">
                  <a:effectLst>
                    <a:glow rad="190500">
                      <a:schemeClr val="bg1"/>
                    </a:glow>
                  </a:effectLst>
                </a:rPr>
                <a:t>均一なコーティング、段差の無い滑らかなテーパー形状のコーティング</a:t>
              </a:r>
              <a:endParaRPr kumimoji="1" lang="ja-JP" altLang="en-US" sz="2400" dirty="0">
                <a:effectLst>
                  <a:glow rad="190500">
                    <a:schemeClr val="bg1"/>
                  </a:glow>
                </a:effectLst>
              </a:endParaRPr>
            </a:p>
          </p:txBody>
        </p:sp>
        <p:pic>
          <p:nvPicPr>
            <p:cNvPr id="6" name="図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1600" y="5264859"/>
              <a:ext cx="9247242" cy="557083"/>
            </a:xfrm>
            <a:prstGeom prst="rect">
              <a:avLst/>
            </a:prstGeom>
          </p:spPr>
        </p:pic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1600" y="6003124"/>
              <a:ext cx="9247242" cy="557083"/>
            </a:xfrm>
            <a:prstGeom prst="rect">
              <a:avLst/>
            </a:prstGeom>
          </p:spPr>
        </p:pic>
      </p:grpSp>
      <p:pic>
        <p:nvPicPr>
          <p:cNvPr id="9" name="図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67" y="1042961"/>
            <a:ext cx="1016261" cy="1016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763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24</Words>
  <Application>Microsoft Office PowerPoint</Application>
  <PresentationFormat>ワイド画面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k_hama</dc:creator>
  <cp:lastModifiedBy>k_hama</cp:lastModifiedBy>
  <cp:revision>10</cp:revision>
  <dcterms:created xsi:type="dcterms:W3CDTF">2024-02-12T23:31:15Z</dcterms:created>
  <dcterms:modified xsi:type="dcterms:W3CDTF">2024-02-13T00:28:40Z</dcterms:modified>
</cp:coreProperties>
</file>